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3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3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288" r:id="rId104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04" Type="http://schemas.openxmlformats.org/officeDocument/2006/relationships/slide" Target="slides/slide33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5" name="Shape 3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6" name="Google Shape;3896;g331d9e12a3b_0_2746:notes"/>
          <p:cNvSpPr/>
          <p:nvPr>
            <p:ph idx="2" type="sldImg"/>
          </p:nvPr>
        </p:nvSpPr>
        <p:spPr>
          <a:xfrm>
            <a:off x="94985" y="228600"/>
            <a:ext cx="6695100" cy="34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97" name="Google Shape;3897;g331d9e12a3b_0_2746:notes"/>
          <p:cNvSpPr txBox="1"/>
          <p:nvPr>
            <p:ph idx="1" type="body"/>
          </p:nvPr>
        </p:nvSpPr>
        <p:spPr>
          <a:xfrm>
            <a:off x="417512" y="3903662"/>
            <a:ext cx="6170700" cy="48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JISC proposal submitted summer 2011 ; project started November 2011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Award for almost £745,000 for 445,000 scans and related access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Total project cost £1.07 million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Coventry – lead partner – jisc award is to them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TNA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OCR  = digitised content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Transcription = catalogue record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All three partners participate in project board, advisory group, communications and marketing – led by CU do project management and liaison with jisc etc (PM funded as part of project)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Other players: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Axiell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Third party OCR and transcribers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Coventry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- Academic work packages PBL, linguistics, design &amp; computing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– home of video games – Pac Man, TombRaider – Eye</a:t>
            </a:r>
            <a:endParaRPr/>
          </a:p>
        </p:txBody>
      </p:sp>
      <p:sp>
        <p:nvSpPr>
          <p:cNvPr id="3898" name="Google Shape;3898;g331d9e12a3b_0_2746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CN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33.xml"/></Relationships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99" name="Shape 3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6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zh-CN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Connections partners</a:t>
            </a:r>
            <a:endParaRPr/>
          </a:p>
        </p:txBody>
      </p:sp>
      <p:sp>
        <p:nvSpPr>
          <p:cNvPr id="3901" name="Google Shape;3901;p601"/>
          <p:cNvSpPr/>
          <p:nvPr/>
        </p:nvSpPr>
        <p:spPr>
          <a:xfrm>
            <a:off x="1370012" y="992981"/>
            <a:ext cx="6716700" cy="764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zh-CN" sz="18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jisc</a:t>
            </a:r>
            <a:endParaRPr/>
          </a:p>
        </p:txBody>
      </p:sp>
      <p:sp>
        <p:nvSpPr>
          <p:cNvPr id="3902" name="Google Shape;3902;p601"/>
          <p:cNvSpPr/>
          <p:nvPr/>
        </p:nvSpPr>
        <p:spPr>
          <a:xfrm>
            <a:off x="1403350" y="1879997"/>
            <a:ext cx="2105100" cy="2238300"/>
          </a:xfrm>
          <a:prstGeom prst="roundRect">
            <a:avLst>
              <a:gd fmla="val 16667" name="adj"/>
            </a:avLst>
          </a:prstGeom>
          <a:solidFill>
            <a:srgbClr val="8064A2"/>
          </a:solidFill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5400000" dist="23000">
              <a:srgbClr val="000000">
                <a:alpha val="349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zh-CN" sz="18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BT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zh-CN" sz="18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Archives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zh-CN" sz="18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zh-CN" sz="18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&gt; collection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zh-CN" sz="18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&gt; database integration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3" name="Google Shape;3903;p601"/>
          <p:cNvSpPr/>
          <p:nvPr/>
        </p:nvSpPr>
        <p:spPr>
          <a:xfrm>
            <a:off x="3708400" y="1918097"/>
            <a:ext cx="2152800" cy="2237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5400000" dist="23000">
              <a:srgbClr val="000000">
                <a:alpha val="349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zh-CN" sz="18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Coventry University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zh-CN" sz="18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zh-CN" sz="18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&gt; project management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zh-CN" sz="18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&gt; academic work packages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zh-CN" sz="18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&gt; fresh technology	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4" name="Google Shape;3904;p601"/>
          <p:cNvSpPr/>
          <p:nvPr/>
        </p:nvSpPr>
        <p:spPr>
          <a:xfrm>
            <a:off x="6032500" y="1918097"/>
            <a:ext cx="2054100" cy="2237100"/>
          </a:xfrm>
          <a:prstGeom prst="roundRect">
            <a:avLst>
              <a:gd fmla="val 16667" name="adj"/>
            </a:avLst>
          </a:prstGeom>
          <a:solidFill>
            <a:srgbClr val="9BBB59"/>
          </a:solidFill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5400000" dist="23000">
              <a:srgbClr val="000000">
                <a:alpha val="349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zh-CN" sz="18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National Archives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zh-CN" sz="18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zh-CN" sz="18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&gt; scanning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zh-CN" sz="18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&gt; OCR &amp;  </a:t>
            </a:r>
            <a:br>
              <a:rPr b="0" i="0" lang="zh-CN" sz="18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zh-CN" sz="18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transcription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